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25" r:id="rId5"/>
    <p:sldId id="326" r:id="rId6"/>
    <p:sldId id="327" r:id="rId7"/>
    <p:sldId id="329" r:id="rId8"/>
    <p:sldId id="338" r:id="rId9"/>
    <p:sldId id="33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205" autoAdjust="0"/>
  </p:normalViewPr>
  <p:slideViewPr>
    <p:cSldViewPr snapToGrid="0">
      <p:cViewPr>
        <p:scale>
          <a:sx n="75" d="100"/>
          <a:sy n="75" d="100"/>
        </p:scale>
        <p:origin x="540" y="54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95820-84BB-3447-8286-60A51307E7F2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76440-F66F-F947-8EFC-EA5202ACFD2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8FC54-6AE4-6A4A-9756-823A0F1BE5A6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9E9EB-07EB-9D44-9F5A-AB1FBECCD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C745E-9B5A-59BF-BF50-4F251E39D58D}"/>
              </a:ext>
            </a:extLst>
          </p:cNvPr>
          <p:cNvSpPr/>
          <p:nvPr userDrawn="1"/>
        </p:nvSpPr>
        <p:spPr>
          <a:xfrm>
            <a:off x="304800" y="266701"/>
            <a:ext cx="11582400" cy="63245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2B4A7EA-9E3F-9CE1-56B5-92F4FDDA69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4100" y="758952"/>
            <a:ext cx="7543800" cy="5029200"/>
          </a:xfrm>
          <a:custGeom>
            <a:avLst/>
            <a:gdLst>
              <a:gd name="connsiteX0" fmla="*/ 3567113 w 7543800"/>
              <a:gd name="connsiteY0" fmla="*/ 4869270 h 5029200"/>
              <a:gd name="connsiteX1" fmla="*/ 3567113 w 7543800"/>
              <a:gd name="connsiteY1" fmla="*/ 4957572 h 5029200"/>
              <a:gd name="connsiteX2" fmla="*/ 3976688 w 7543800"/>
              <a:gd name="connsiteY2" fmla="*/ 4957572 h 5029200"/>
              <a:gd name="connsiteX3" fmla="*/ 3976688 w 7543800"/>
              <a:gd name="connsiteY3" fmla="*/ 4869270 h 5029200"/>
              <a:gd name="connsiteX4" fmla="*/ 0 w 7543800"/>
              <a:gd name="connsiteY4" fmla="*/ 0 h 5029200"/>
              <a:gd name="connsiteX5" fmla="*/ 7543800 w 7543800"/>
              <a:gd name="connsiteY5" fmla="*/ 0 h 5029200"/>
              <a:gd name="connsiteX6" fmla="*/ 7543800 w 7543800"/>
              <a:gd name="connsiteY6" fmla="*/ 5029200 h 5029200"/>
              <a:gd name="connsiteX7" fmla="*/ 0 w 7543800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43800" h="5029200">
                <a:moveTo>
                  <a:pt x="3567113" y="4869270"/>
                </a:moveTo>
                <a:lnTo>
                  <a:pt x="3567113" y="4957572"/>
                </a:lnTo>
                <a:lnTo>
                  <a:pt x="3976688" y="4957572"/>
                </a:lnTo>
                <a:lnTo>
                  <a:pt x="3976688" y="4869270"/>
                </a:lnTo>
                <a:close/>
                <a:moveTo>
                  <a:pt x="0" y="0"/>
                </a:moveTo>
                <a:lnTo>
                  <a:pt x="7543800" y="0"/>
                </a:lnTo>
                <a:lnTo>
                  <a:pt x="7543800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960"/>
            <a:ext cx="10515600" cy="640080"/>
          </a:xfrm>
        </p:spPr>
        <p:txBody>
          <a:bodyPr anchor="ctr"/>
          <a:lstStyle>
            <a:lvl1pPr algn="ctr">
              <a:defRPr sz="60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F70834-CB8D-A95B-D859-6E5B4C6B4F78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9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5175504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88" y="609600"/>
            <a:ext cx="10021824" cy="1252728"/>
          </a:xfrm>
        </p:spPr>
        <p:txBody>
          <a:bodyPr/>
          <a:lstStyle>
            <a:lvl1pPr algn="ctr">
              <a:lnSpc>
                <a:spcPts val="576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83280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83280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468112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8112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52944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52944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3383280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9637776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7552944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5468112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37776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37776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1298448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106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0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5221224"/>
            <a:ext cx="3621024" cy="621792"/>
          </a:xfrm>
        </p:spPr>
        <p:txBody>
          <a:bodyPr/>
          <a:lstStyle>
            <a:lvl1pPr algn="l">
              <a:lnSpc>
                <a:spcPts val="576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0098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31266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152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218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769F54-E10C-40C4-5EFF-E8A9CA520AEC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6E7B1EF-9D07-1E66-7467-93C9AE48BD85}"/>
              </a:ext>
            </a:extLst>
          </p:cNvPr>
          <p:cNvCxnSpPr>
            <a:cxnSpLocks/>
          </p:cNvCxnSpPr>
          <p:nvPr userDrawn="1"/>
        </p:nvCxnSpPr>
        <p:spPr>
          <a:xfrm flipH="1">
            <a:off x="1219200" y="2871216"/>
            <a:ext cx="9595104" cy="0"/>
          </a:xfrm>
          <a:prstGeom prst="line">
            <a:avLst/>
          </a:prstGeom>
          <a:ln w="127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0098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1266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3152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3218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476138-49FF-70BE-6359-0A511EFB243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0098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6EFC43B-3F8D-6957-F343-F3D9C3E7A71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98448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D6007DD2-0F2E-6F92-8457-FC670750ED3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1266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06C5667F-C463-51B6-B8D6-F757BDB8AFC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152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FF09CBB-BD48-E8E5-EECF-B6CBC36B236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218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33783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881D2A-2C75-8B2A-DA41-F42ABBA59A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56832" cy="685800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609600"/>
            <a:ext cx="6656832" cy="530352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1848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05600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 anchorCtr="0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1344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896335-CC4F-4D72-23F0-F7FBFA640021}"/>
              </a:ext>
            </a:extLst>
          </p:cNvPr>
          <p:cNvSpPr/>
          <p:nvPr userDrawn="1"/>
        </p:nvSpPr>
        <p:spPr>
          <a:xfrm>
            <a:off x="1295400" y="1492377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zon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9EF4E7-F4EF-FFCD-9B0C-961E519F6DDD}"/>
              </a:ext>
            </a:extLst>
          </p:cNvPr>
          <p:cNvSpPr/>
          <p:nvPr userDrawn="1"/>
        </p:nvSpPr>
        <p:spPr>
          <a:xfrm>
            <a:off x="5791200" y="0"/>
            <a:ext cx="64008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014216"/>
            <a:ext cx="4160520" cy="182880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8080" y="621792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98080" y="1069848"/>
            <a:ext cx="3886200" cy="152704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98080" y="3172968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98080" y="3621024"/>
            <a:ext cx="3886200" cy="117957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D6DBECB-0E53-C186-A485-96A8FC1252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98448" y="612648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0B28D44-29B3-3396-973D-82E3611612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98080" y="5129784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06156AC-1153-3958-CFE6-6CDCC21C38A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8080" y="5568696"/>
            <a:ext cx="3886200" cy="90525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4CE90CA-176B-1E45-FECF-0290B1DCF55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45352" y="704088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365BC287-99EE-D6FA-48B9-1E6FFE9357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45352" y="3273552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ECE7A377-A1E6-77DF-79F9-F251BD75774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5352" y="5166360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D976B1-BEF2-CB69-E97E-A6DAD1F04689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116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358819-7D9B-11CB-DBC5-CC8BC5C07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B2EEB-FE70-98B2-9437-0E1E91F92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FAA902D-BDC9-E5AF-D40D-7B8DE616EBE0}"/>
              </a:ext>
            </a:extLst>
          </p:cNvPr>
          <p:cNvCxnSpPr>
            <a:cxnSpLocks/>
          </p:cNvCxnSpPr>
          <p:nvPr userDrawn="1"/>
        </p:nvCxnSpPr>
        <p:spPr>
          <a:xfrm>
            <a:off x="5890260" y="153619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A4017E-4CAA-8499-38AE-3A3306A7E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34640" y="2057400"/>
            <a:ext cx="6519672" cy="2971800"/>
          </a:xfrm>
          <a:solidFill>
            <a:schemeClr val="accent4"/>
          </a:solidFill>
        </p:spPr>
        <p:txBody>
          <a:bodyPr lIns="576072" tIns="228600" rIns="576072" bIns="228600" anchor="ctr"/>
          <a:lstStyle>
            <a:lvl1pPr marL="0" indent="0" algn="ctr">
              <a:lnSpc>
                <a:spcPts val="2460"/>
              </a:lnSpc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103CB5-F9EF-D6DA-A5D4-DCCAEBEBE6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71216" y="5330952"/>
            <a:ext cx="6519672" cy="15270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7F00C-8F19-CB9F-D5BF-9A5F4C77E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324" y="609600"/>
            <a:ext cx="3959352" cy="53035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626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C402F40-958A-D2BF-629C-39B659EC95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1999" cy="6858000"/>
          </a:xfrm>
          <a:custGeom>
            <a:avLst/>
            <a:gdLst>
              <a:gd name="connsiteX0" fmla="*/ 5890261 w 12191999"/>
              <a:gd name="connsiteY0" fmla="*/ 4496651 h 6858000"/>
              <a:gd name="connsiteX1" fmla="*/ 5890261 w 12191999"/>
              <a:gd name="connsiteY1" fmla="*/ 4584953 h 6858000"/>
              <a:gd name="connsiteX2" fmla="*/ 6299835 w 12191999"/>
              <a:gd name="connsiteY2" fmla="*/ 4584953 h 6858000"/>
              <a:gd name="connsiteX3" fmla="*/ 6299835 w 12191999"/>
              <a:gd name="connsiteY3" fmla="*/ 4496651 h 6858000"/>
              <a:gd name="connsiteX4" fmla="*/ 0 w 12191999"/>
              <a:gd name="connsiteY4" fmla="*/ 0 h 6858000"/>
              <a:gd name="connsiteX5" fmla="*/ 12191999 w 12191999"/>
              <a:gd name="connsiteY5" fmla="*/ 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5890261" y="4496651"/>
                </a:moveTo>
                <a:lnTo>
                  <a:pt x="5890261" y="4584953"/>
                </a:lnTo>
                <a:lnTo>
                  <a:pt x="6299835" y="4584953"/>
                </a:lnTo>
                <a:lnTo>
                  <a:pt x="6299835" y="4496651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15" y="1485302"/>
            <a:ext cx="9120570" cy="3887396"/>
          </a:xfrm>
          <a:custGeom>
            <a:avLst/>
            <a:gdLst>
              <a:gd name="connsiteX0" fmla="*/ 4354545 w 9120570"/>
              <a:gd name="connsiteY0" fmla="*/ 3011350 h 3887396"/>
              <a:gd name="connsiteX1" fmla="*/ 4354545 w 9120570"/>
              <a:gd name="connsiteY1" fmla="*/ 3099652 h 3887396"/>
              <a:gd name="connsiteX2" fmla="*/ 4764120 w 9120570"/>
              <a:gd name="connsiteY2" fmla="*/ 3099652 h 3887396"/>
              <a:gd name="connsiteX3" fmla="*/ 4764120 w 9120570"/>
              <a:gd name="connsiteY3" fmla="*/ 3011350 h 3887396"/>
              <a:gd name="connsiteX4" fmla="*/ 0 w 9120570"/>
              <a:gd name="connsiteY4" fmla="*/ 0 h 3887396"/>
              <a:gd name="connsiteX5" fmla="*/ 9120570 w 9120570"/>
              <a:gd name="connsiteY5" fmla="*/ 0 h 3887396"/>
              <a:gd name="connsiteX6" fmla="*/ 9120570 w 9120570"/>
              <a:gd name="connsiteY6" fmla="*/ 3887396 h 3887396"/>
              <a:gd name="connsiteX7" fmla="*/ 0 w 9120570"/>
              <a:gd name="connsiteY7" fmla="*/ 3887396 h 38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20570" h="3887396">
                <a:moveTo>
                  <a:pt x="4354545" y="3011350"/>
                </a:moveTo>
                <a:lnTo>
                  <a:pt x="4354545" y="3099652"/>
                </a:lnTo>
                <a:lnTo>
                  <a:pt x="4764120" y="3099652"/>
                </a:lnTo>
                <a:lnTo>
                  <a:pt x="4764120" y="3011350"/>
                </a:lnTo>
                <a:close/>
                <a:moveTo>
                  <a:pt x="0" y="0"/>
                </a:moveTo>
                <a:lnTo>
                  <a:pt x="9120570" y="0"/>
                </a:lnTo>
                <a:lnTo>
                  <a:pt x="9120570" y="3887396"/>
                </a:lnTo>
                <a:lnTo>
                  <a:pt x="0" y="388739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bIns="1097280" anchor="b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612648"/>
            <a:ext cx="2286000" cy="228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5751576"/>
            <a:ext cx="9116568" cy="722376"/>
          </a:xfrm>
        </p:spPr>
        <p:txBody>
          <a:bodyPr anchor="ctr"/>
          <a:lstStyle>
            <a:lvl1pPr marL="0" indent="0" algn="ctr">
              <a:buNone/>
              <a:defRPr sz="2000" cap="all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9017C4-5BB0-DF6F-781B-FB81A3A5D977}"/>
              </a:ext>
            </a:extLst>
          </p:cNvPr>
          <p:cNvSpPr/>
          <p:nvPr userDrawn="1"/>
        </p:nvSpPr>
        <p:spPr>
          <a:xfrm>
            <a:off x="5890260" y="449665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BC7BE-FECC-8573-D4F0-FA004B4A04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B0707-D3A6-4BF0-3225-EC3851AD73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AE946-135C-E4E8-BA60-64AB48B87F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D67329-9F30-BEB7-31E2-FECA7FD59B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684" y="987425"/>
            <a:ext cx="612470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83587-0236-046F-3B80-4D4EEA7A80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0C67779-9FAD-3FE4-5C67-7E5313C03B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0684" y="993775"/>
            <a:ext cx="612470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70A4E-ED43-B5A1-F8FE-762E21A30A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4125545-56D8-5212-AA45-63F7C1DBF10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94B2501-78A9-E41B-7C2D-09F09ADDCB5E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4462849" y="685800"/>
            <a:ext cx="7119551" cy="548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124712"/>
            <a:ext cx="388620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816352"/>
            <a:ext cx="3602736" cy="336499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all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6904" y="1188720"/>
            <a:ext cx="6638544" cy="448056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92E47F-4E2C-B4B2-51F0-43D9D15C5A60}"/>
              </a:ext>
            </a:extLst>
          </p:cNvPr>
          <p:cNvCxnSpPr>
            <a:cxnSpLocks/>
          </p:cNvCxnSpPr>
          <p:nvPr userDrawn="1"/>
        </p:nvCxnSpPr>
        <p:spPr>
          <a:xfrm>
            <a:off x="1295400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16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3578352" y="0"/>
            <a:ext cx="861364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824" y="1124712"/>
            <a:ext cx="576072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824" y="2889504"/>
            <a:ext cx="5760720" cy="331927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none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6BAAC-D89F-682D-12A3-1C31F92F0FAF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877625-E710-6DF2-3E49-374C6DD8DBC0}"/>
              </a:ext>
            </a:extLst>
          </p:cNvPr>
          <p:cNvCxnSpPr>
            <a:cxnSpLocks/>
          </p:cNvCxnSpPr>
          <p:nvPr userDrawn="1"/>
        </p:nvCxnSpPr>
        <p:spPr>
          <a:xfrm>
            <a:off x="5447344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it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D0AC02C-19A4-4754-CC96-34357DEFF5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27048" y="1481328"/>
            <a:ext cx="9144000" cy="3886200"/>
          </a:xfrm>
          <a:custGeom>
            <a:avLst/>
            <a:gdLst>
              <a:gd name="connsiteX0" fmla="*/ 6521576 w 9144000"/>
              <a:gd name="connsiteY0" fmla="*/ 2811867 h 3886200"/>
              <a:gd name="connsiteX1" fmla="*/ 6521576 w 9144000"/>
              <a:gd name="connsiteY1" fmla="*/ 2900169 h 3886200"/>
              <a:gd name="connsiteX2" fmla="*/ 6931151 w 9144000"/>
              <a:gd name="connsiteY2" fmla="*/ 2900169 h 3886200"/>
              <a:gd name="connsiteX3" fmla="*/ 6931151 w 9144000"/>
              <a:gd name="connsiteY3" fmla="*/ 2811867 h 3886200"/>
              <a:gd name="connsiteX4" fmla="*/ 0 w 9144000"/>
              <a:gd name="connsiteY4" fmla="*/ 0 h 3886200"/>
              <a:gd name="connsiteX5" fmla="*/ 9144000 w 9144000"/>
              <a:gd name="connsiteY5" fmla="*/ 0 h 3886200"/>
              <a:gd name="connsiteX6" fmla="*/ 9144000 w 9144000"/>
              <a:gd name="connsiteY6" fmla="*/ 3886200 h 3886200"/>
              <a:gd name="connsiteX7" fmla="*/ 0 w 9144000"/>
              <a:gd name="connsiteY7" fmla="*/ 38862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86200">
                <a:moveTo>
                  <a:pt x="6521576" y="2811867"/>
                </a:moveTo>
                <a:lnTo>
                  <a:pt x="6521576" y="2900169"/>
                </a:lnTo>
                <a:lnTo>
                  <a:pt x="6931151" y="2900169"/>
                </a:lnTo>
                <a:lnTo>
                  <a:pt x="6931151" y="2811867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886200"/>
                </a:lnTo>
                <a:lnTo>
                  <a:pt x="0" y="3886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636" y="3200400"/>
            <a:ext cx="8110728" cy="457200"/>
          </a:xfrm>
        </p:spPr>
        <p:txBody>
          <a:bodyPr anchor="ctr"/>
          <a:lstStyle>
            <a:lvl1pPr algn="ctr">
              <a:defRPr sz="48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0" y="4745736"/>
            <a:ext cx="1389888" cy="1280160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E7004C-CFEF-6E88-A3C1-60FBC7F8CD13}"/>
              </a:ext>
            </a:extLst>
          </p:cNvPr>
          <p:cNvSpPr/>
          <p:nvPr userDrawn="1"/>
        </p:nvSpPr>
        <p:spPr>
          <a:xfrm>
            <a:off x="8048624" y="4293195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609600"/>
            <a:ext cx="10058400" cy="914400"/>
          </a:xfrm>
        </p:spPr>
        <p:txBody>
          <a:bodyPr/>
          <a:lstStyle>
            <a:lvl1pPr>
              <a:defRPr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55945"/>
            <a:ext cx="9820656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52133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609600"/>
            <a:ext cx="9829800" cy="914400"/>
          </a:xfrm>
        </p:spPr>
        <p:txBody>
          <a:bodyPr/>
          <a:lstStyle>
            <a:lvl1pPr algn="ctr">
              <a:defRPr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746504"/>
            <a:ext cx="9829800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64184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811310-A21F-0BFB-8198-22EDFCF9F4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70576" y="658368"/>
            <a:ext cx="6821424" cy="334670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3D2EFC-F14F-5508-06EE-4E5B5C535E16}"/>
              </a:ext>
            </a:extLst>
          </p:cNvPr>
          <p:cNvCxnSpPr>
            <a:cxnSpLocks/>
          </p:cNvCxnSpPr>
          <p:nvPr userDrawn="1"/>
        </p:nvCxnSpPr>
        <p:spPr>
          <a:xfrm>
            <a:off x="1819102" y="554884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ubtitle 2">
            <a:extLst>
              <a:ext uri="{FF2B5EF4-FFF2-40B4-BE49-F238E27FC236}">
                <a16:creationId xmlns:a16="http://schemas.microsoft.com/office/drawing/2014/main" id="{28A6ACFB-D620-056D-1C62-903C5FBCE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656" y="5943600"/>
            <a:ext cx="4809744" cy="256032"/>
          </a:xfrm>
        </p:spPr>
        <p:txBody>
          <a:bodyPr/>
          <a:lstStyle>
            <a:lvl1pPr marL="0" indent="0" algn="l">
              <a:buNone/>
              <a:defRPr sz="2000" cap="all" spc="200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656" y="2459736"/>
            <a:ext cx="5157216" cy="2670048"/>
          </a:xfrm>
        </p:spPr>
        <p:txBody>
          <a:bodyPr anchor="b"/>
          <a:lstStyle>
            <a:lvl1pPr algn="l">
              <a:lnSpc>
                <a:spcPts val="5200"/>
              </a:lnSpc>
              <a:defRPr sz="3600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18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021824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98448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6200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7395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3427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73952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73952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08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708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6E73E07-0346-2BA8-44BC-6CB3BDEAAA99}"/>
              </a:ext>
            </a:extLst>
          </p:cNvPr>
          <p:cNvCxnSpPr>
            <a:cxnSpLocks/>
          </p:cNvCxnSpPr>
          <p:nvPr userDrawn="1"/>
        </p:nvCxnSpPr>
        <p:spPr>
          <a:xfrm>
            <a:off x="45924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E62977-27C7-5882-6A33-75257911D09A}"/>
              </a:ext>
            </a:extLst>
          </p:cNvPr>
          <p:cNvCxnSpPr>
            <a:cxnSpLocks/>
          </p:cNvCxnSpPr>
          <p:nvPr userDrawn="1"/>
        </p:nvCxnSpPr>
        <p:spPr>
          <a:xfrm>
            <a:off x="2004720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05476C-2972-A423-7282-BABA9AAB32E6}"/>
              </a:ext>
            </a:extLst>
          </p:cNvPr>
          <p:cNvCxnSpPr>
            <a:cxnSpLocks/>
          </p:cNvCxnSpPr>
          <p:nvPr userDrawn="1"/>
        </p:nvCxnSpPr>
        <p:spPr>
          <a:xfrm>
            <a:off x="9737699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0D781B-3CB4-A523-427F-3D444B28E60E}"/>
              </a:ext>
            </a:extLst>
          </p:cNvPr>
          <p:cNvCxnSpPr>
            <a:cxnSpLocks/>
          </p:cNvCxnSpPr>
          <p:nvPr userDrawn="1"/>
        </p:nvCxnSpPr>
        <p:spPr>
          <a:xfrm>
            <a:off x="71832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048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332720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3677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4528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4885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81744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1052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1052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34272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4272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4684061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2096160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983798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730623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09A756E1-5275-58A9-7B09-95BEA4F4FAC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63677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A4DA2F88-85BF-29B8-6321-AF19B25A626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224528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4636CEF4-05E9-F5BB-BD6F-6B081DBDCA9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885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67B57C06-A1D0-7C74-6A14-2BFF0B1FC17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81744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9844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9844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697C28E5-6260-6DA9-B4F0-665506F525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86200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A594A25E-7F2D-4188-16B7-C34485FDD2F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86200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584B38BF-6197-486D-7134-F86E1754AF7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51052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788F8D9-8CDB-C458-9AAD-0426AB467D2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1052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78447882-2C86-B3A7-9450-29A0778E1B0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34272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E321AAE1-532A-23F0-9108-055D0D7BDFB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4272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1BC4478-FBEA-422F-73BA-0A422F15D7EA}"/>
              </a:ext>
            </a:extLst>
          </p:cNvPr>
          <p:cNvCxnSpPr>
            <a:cxnSpLocks/>
          </p:cNvCxnSpPr>
          <p:nvPr userDrawn="1"/>
        </p:nvCxnSpPr>
        <p:spPr>
          <a:xfrm>
            <a:off x="4684061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2096160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9C9F7A3-B120-C59A-E379-173F84B7D153}"/>
              </a:ext>
            </a:extLst>
          </p:cNvPr>
          <p:cNvCxnSpPr>
            <a:cxnSpLocks/>
          </p:cNvCxnSpPr>
          <p:nvPr userDrawn="1"/>
        </p:nvCxnSpPr>
        <p:spPr>
          <a:xfrm>
            <a:off x="983798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073A4E7-9D16-A6C0-E297-A36B10A2FABB}"/>
              </a:ext>
            </a:extLst>
          </p:cNvPr>
          <p:cNvCxnSpPr>
            <a:cxnSpLocks/>
          </p:cNvCxnSpPr>
          <p:nvPr userDrawn="1"/>
        </p:nvCxnSpPr>
        <p:spPr>
          <a:xfrm>
            <a:off x="730623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77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8A08F60-CEF1-832D-D403-282EA76C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0624" y="6019801"/>
            <a:ext cx="457200" cy="1841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cap="all" spc="2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010F9766-B67A-A34E-2927-9A2D6360F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242952" y="1451496"/>
            <a:ext cx="1784352" cy="18945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cap="all" spc="1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0A131BE-DFE5-28BE-2AF8-50ADF9AFDB94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53" r:id="rId12"/>
    <p:sldLayoutId id="2147483671" r:id="rId13"/>
    <p:sldLayoutId id="2147483672" r:id="rId14"/>
    <p:sldLayoutId id="2147483673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86E6676-57F7-4A51-1988-A538E88E3AC1}"/>
              </a:ext>
            </a:extLst>
          </p:cNvPr>
          <p:cNvSpPr txBox="1">
            <a:spLocks/>
          </p:cNvSpPr>
          <p:nvPr/>
        </p:nvSpPr>
        <p:spPr>
          <a:xfrm>
            <a:off x="2281243" y="1956707"/>
            <a:ext cx="7629514" cy="115885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spc="300" baseline="0">
                <a:solidFill>
                  <a:schemeClr val="tx1"/>
                </a:solidFill>
                <a:latin typeface="+mj-lt"/>
                <a:ea typeface="+mj-ea"/>
                <a:cs typeface="Posterama" panose="020B0504020200020000" pitchFamily="34" charset="0"/>
              </a:defRPr>
            </a:lvl1pPr>
          </a:lstStyle>
          <a:p>
            <a:r>
              <a:rPr lang="en-US" sz="5400" dirty="0" err="1" smtClean="0"/>
              <a:t>Ui</a:t>
            </a:r>
            <a:r>
              <a:rPr lang="en-US" sz="5400" dirty="0" smtClean="0"/>
              <a:t> </a:t>
            </a:r>
            <a:r>
              <a:rPr lang="en-US" sz="5400" dirty="0" err="1" smtClean="0"/>
              <a:t>ux</a:t>
            </a:r>
            <a:r>
              <a:rPr lang="en-US" sz="5400" dirty="0" smtClean="0"/>
              <a:t> design</a:t>
            </a:r>
            <a:endParaRPr lang="en-US" sz="5400" dirty="0"/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3097940A-52A8-38C8-7B6F-7EDA92FC5EF0}"/>
              </a:ext>
            </a:extLst>
          </p:cNvPr>
          <p:cNvSpPr txBox="1">
            <a:spLocks/>
          </p:cNvSpPr>
          <p:nvPr/>
        </p:nvSpPr>
        <p:spPr>
          <a:xfrm>
            <a:off x="8935114" y="5264354"/>
            <a:ext cx="1951286" cy="35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00" baseline="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  <a:latin typeface="Bierstadt" panose="020B0004020202020204" pitchFamily="34" charset="0"/>
              </a:rPr>
              <a:t>Piyusha Supe</a:t>
            </a:r>
            <a:endParaRPr lang="en-US" sz="1600" dirty="0">
              <a:solidFill>
                <a:schemeClr val="tx1"/>
              </a:solidFill>
              <a:latin typeface="Bierstadt" panose="020B00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86DFBAB-FD87-C0FD-4F90-562E0AD93463}"/>
              </a:ext>
            </a:extLst>
          </p:cNvPr>
          <p:cNvSpPr txBox="1"/>
          <p:nvPr/>
        </p:nvSpPr>
        <p:spPr>
          <a:xfrm>
            <a:off x="8935114" y="4895022"/>
            <a:ext cx="2381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100" normalizeH="0" baseline="0" noProof="0" dirty="0">
                <a:ln>
                  <a:noFill/>
                </a:ln>
                <a:solidFill>
                  <a:srgbClr val="15C7C7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By: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C042F9-57B8-9BE1-BC9D-0CC7291A3898}"/>
              </a:ext>
            </a:extLst>
          </p:cNvPr>
          <p:cNvSpPr txBox="1"/>
          <p:nvPr/>
        </p:nvSpPr>
        <p:spPr>
          <a:xfrm>
            <a:off x="3175257" y="2786869"/>
            <a:ext cx="5841486" cy="12842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800" b="0" i="0" u="none" strike="noStrike" kern="1200" cap="none" spc="100" normalizeH="0" baseline="0" noProof="0" dirty="0">
                <a:ln>
                  <a:noFill/>
                </a:ln>
                <a:solidFill>
                  <a:srgbClr val="15C7C7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Task </a:t>
            </a:r>
          </a:p>
          <a:p>
            <a:pPr marL="0" marR="0" lvl="0" indent="0" algn="ctr" defTabSz="914400" rtl="0" eaLnBrk="1" fontAlgn="auto" latinLnBrk="0" hangingPunct="1">
              <a:lnSpc>
                <a:spcPct val="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800" b="0" i="0" u="none" strike="noStrike" kern="1200" cap="none" spc="100" normalizeH="0" baseline="0" noProof="0" dirty="0">
                <a:ln>
                  <a:noFill/>
                </a:ln>
                <a:solidFill>
                  <a:srgbClr val="15C7C7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Presentation </a:t>
            </a:r>
          </a:p>
        </p:txBody>
      </p:sp>
      <p:sp>
        <p:nvSpPr>
          <p:cNvPr id="5" name="Text Placeholder 16">
            <a:extLst>
              <a:ext uri="{FF2B5EF4-FFF2-40B4-BE49-F238E27FC236}">
                <a16:creationId xmlns:a16="http://schemas.microsoft.com/office/drawing/2014/main" id="{66B1670B-234C-5BF3-02FA-02037DC07390}"/>
              </a:ext>
            </a:extLst>
          </p:cNvPr>
          <p:cNvSpPr txBox="1">
            <a:spLocks/>
          </p:cNvSpPr>
          <p:nvPr/>
        </p:nvSpPr>
        <p:spPr>
          <a:xfrm>
            <a:off x="8935114" y="5564605"/>
            <a:ext cx="1951286" cy="35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00" baseline="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  <a:latin typeface="Bierstadt" panose="020B0004020202020204" pitchFamily="34" charset="0"/>
              </a:rPr>
              <a:t>UI UX Design</a:t>
            </a:r>
            <a:endParaRPr lang="en-US" sz="1600" dirty="0">
              <a:solidFill>
                <a:schemeClr val="tx1"/>
              </a:solidFill>
              <a:latin typeface="Bierstadt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215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B422-1287-FCEB-63CE-599FDC846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6DE2E-F5E3-8CAF-A5C3-E67C03F53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8CD2-9585-7E51-5359-D52935A77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3264" y="2464799"/>
            <a:ext cx="3602736" cy="1928401"/>
          </a:xfrm>
        </p:spPr>
        <p:txBody>
          <a:bodyPr/>
          <a:lstStyle/>
          <a:p>
            <a:r>
              <a:rPr lang="en-US" dirty="0">
                <a:latin typeface="Bierstadt" panose="020B0004020202020204" pitchFamily="34" charset="0"/>
              </a:rPr>
              <a:t>1. Acknowledgement</a:t>
            </a:r>
          </a:p>
          <a:p>
            <a:r>
              <a:rPr lang="en-US" dirty="0">
                <a:latin typeface="Bierstadt" panose="020B0004020202020204" pitchFamily="34" charset="0"/>
              </a:rPr>
              <a:t>2. Beginner level</a:t>
            </a:r>
          </a:p>
          <a:p>
            <a:r>
              <a:rPr lang="en-US" dirty="0">
                <a:latin typeface="Bierstadt" panose="020B0004020202020204" pitchFamily="34" charset="0"/>
              </a:rPr>
              <a:t>3. Conclusion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866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0837" y="1105048"/>
            <a:ext cx="5760720" cy="548640"/>
          </a:xfrm>
        </p:spPr>
        <p:txBody>
          <a:bodyPr/>
          <a:lstStyle/>
          <a:p>
            <a:r>
              <a:rPr lang="en-US" sz="3200" dirty="0"/>
              <a:t>Acknowledgement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2905" y="2473009"/>
            <a:ext cx="7885470" cy="2423455"/>
          </a:xfrm>
        </p:spPr>
        <p:txBody>
          <a:bodyPr/>
          <a:lstStyle/>
          <a:p>
            <a:pPr algn="just">
              <a:lnSpc>
                <a:spcPct val="100000"/>
              </a:lnSpc>
            </a:pPr>
            <a:r>
              <a:rPr lang="en-US" sz="2000" dirty="0">
                <a:latin typeface="Bierstadt" panose="020B0004020202020204" pitchFamily="34" charset="0"/>
              </a:rPr>
              <a:t>I would like to express my gratitude to ShadowFox for giving me the opportunity to present the tasks I have completed during this internship.</a:t>
            </a:r>
          </a:p>
          <a:p>
            <a:pPr algn="just">
              <a:lnSpc>
                <a:spcPct val="100000"/>
              </a:lnSpc>
            </a:pPr>
            <a:r>
              <a:rPr lang="en-US" sz="2000" dirty="0">
                <a:latin typeface="Bierstadt" panose="020B0004020202020204" pitchFamily="34" charset="0"/>
              </a:rPr>
              <a:t>I would also like to extend my thanks to my coordinator, </a:t>
            </a:r>
            <a:r>
              <a:rPr lang="en-US" dirty="0"/>
              <a:t>Mr. Aakash</a:t>
            </a:r>
            <a:r>
              <a:rPr lang="en-US" sz="2000" dirty="0">
                <a:latin typeface="Bierstadt" panose="020B0004020202020204" pitchFamily="34" charset="0"/>
              </a:rPr>
              <a:t>, for guiding me throughout this experience. I acknowledge that the tasks were completed independently by me. Additionally, I utilized certain reference materials for research </a:t>
            </a:r>
            <a:r>
              <a:rPr lang="en-US" sz="2000" dirty="0" smtClean="0">
                <a:latin typeface="Bierstadt" panose="020B0004020202020204" pitchFamily="34" charset="0"/>
              </a:rPr>
              <a:t>purposes </a:t>
            </a:r>
            <a:r>
              <a:rPr lang="en-US" sz="2000" dirty="0">
                <a:latin typeface="Bierstadt" panose="020B0004020202020204" pitchFamily="34" charset="0"/>
              </a:rPr>
              <a:t>for generating reference ideas.</a:t>
            </a:r>
            <a:endParaRPr lang="en-US" sz="1600" dirty="0">
              <a:latin typeface="Bierstadt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133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9856F-92A5-9936-EAA5-B01FC81B4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532" y="585790"/>
            <a:ext cx="4165978" cy="416370"/>
          </a:xfrm>
        </p:spPr>
        <p:txBody>
          <a:bodyPr/>
          <a:lstStyle/>
          <a:p>
            <a:r>
              <a:rPr lang="en-US" sz="3200" dirty="0"/>
              <a:t>Beginner level</a:t>
            </a:r>
          </a:p>
        </p:txBody>
      </p:sp>
      <p:pic>
        <p:nvPicPr>
          <p:cNvPr id="6" name="20250201-1518-01.561798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0708" y="1240845"/>
            <a:ext cx="7159625" cy="4794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875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B7103A8-AEEA-50D3-BE61-CC85D24BD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6612" y="635000"/>
            <a:ext cx="4938776" cy="530352"/>
          </a:xfrm>
        </p:spPr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978ADB-AD70-DE7C-4643-85C48AE127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003147-27BE-7492-36B6-F405F1156F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52484" y="2090583"/>
            <a:ext cx="8087032" cy="267683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dirty="0"/>
              <a:t>This internship provided valuable hands-on experience in the domain </a:t>
            </a:r>
            <a:r>
              <a:rPr lang="en-US" sz="2400" dirty="0" smtClean="0"/>
              <a:t>of UI UX Design</a:t>
            </a:r>
            <a:r>
              <a:rPr lang="en-US" sz="2400" dirty="0" smtClean="0"/>
              <a:t>. </a:t>
            </a:r>
            <a:r>
              <a:rPr lang="en-US" sz="2400" dirty="0"/>
              <a:t>By completing the tasks outlined, I developed a strong understanding </a:t>
            </a:r>
            <a:r>
              <a:rPr lang="en-US" sz="2400" dirty="0" smtClean="0"/>
              <a:t>of tools like </a:t>
            </a:r>
            <a:r>
              <a:rPr lang="en-US" sz="2400" dirty="0" err="1" smtClean="0"/>
              <a:t>figma</a:t>
            </a:r>
            <a:endParaRPr kumimoji="0" lang="en-US" sz="2800" b="0" i="0" u="none" strike="noStrike" kern="1200" cap="none" spc="1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ierstadt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20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1130D679-D78E-1F15-EC3D-4BED6D69B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334127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6">
      <a:majorFont>
        <a:latin typeface="Posterama"/>
        <a:ea typeface=""/>
        <a:cs typeface=""/>
      </a:majorFont>
      <a:minorFont>
        <a:latin typeface="Daytona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Discovery_Win32_EF_v4" id="{D94798B6-E450-4518-8015-6EE17CD1412B}" vid="{16A04E6B-C80A-471C-86D6-D49E9EAD763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746342-5E84-430E-9251-61001F208E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E8B3377-22F1-4153-96F0-CC2E4BE41C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B2FABB-45EC-440E-B647-8CA57BA45A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{3405A283-0D6E-4861-BF7F-98182C7FEDBB}tf67061901_win32</Template>
  <TotalTime>160</TotalTime>
  <Words>135</Words>
  <Application>Microsoft Office PowerPoint</Application>
  <PresentationFormat>Widescreen</PresentationFormat>
  <Paragraphs>20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Bierstadt</vt:lpstr>
      <vt:lpstr>Calibri</vt:lpstr>
      <vt:lpstr>Daytona Condensed Light</vt:lpstr>
      <vt:lpstr>Posterama</vt:lpstr>
      <vt:lpstr>Office Theme</vt:lpstr>
      <vt:lpstr>PowerPoint Presentation</vt:lpstr>
      <vt:lpstr>contents</vt:lpstr>
      <vt:lpstr>Acknowledgement</vt:lpstr>
      <vt:lpstr>Beginner level</vt:lpstr>
      <vt:lpstr>Conclusion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 Bathani</dc:creator>
  <cp:lastModifiedBy>Admin</cp:lastModifiedBy>
  <cp:revision>30</cp:revision>
  <dcterms:created xsi:type="dcterms:W3CDTF">2024-07-18T09:48:02Z</dcterms:created>
  <dcterms:modified xsi:type="dcterms:W3CDTF">2025-02-01T15:19:57Z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